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70" r:id="rId15"/>
    <p:sldId id="271" r:id="rId16"/>
    <p:sldId id="272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03.02.2014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03.02.2014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03.02.2014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03.02.2014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428604"/>
            <a:ext cx="7772400" cy="1857388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«Вишневую аллею </a:t>
            </a:r>
            <a:r>
              <a:rPr lang="ru-RU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 подарок к юбилею!»</a:t>
            </a:r>
            <a:r>
              <a:rPr lang="ru-RU" dirty="0" smtClean="0">
                <a:solidFill>
                  <a:srgbClr val="C00000"/>
                </a:solidFill>
              </a:rPr>
              <a:t/>
            </a:r>
            <a:br>
              <a:rPr lang="ru-RU" dirty="0" smtClean="0">
                <a:solidFill>
                  <a:srgbClr val="C00000"/>
                </a:solidFill>
              </a:rPr>
            </a:br>
            <a:r>
              <a:rPr lang="ru-RU" sz="36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(Социальный проект)</a:t>
            </a:r>
            <a:r>
              <a:rPr lang="ru-RU" dirty="0" smtClean="0">
                <a:solidFill>
                  <a:srgbClr val="C00000"/>
                </a:solidFill>
              </a:rPr>
              <a:t/>
            </a:r>
            <a:br>
              <a:rPr lang="ru-RU" dirty="0" smtClean="0">
                <a:solidFill>
                  <a:srgbClr val="C00000"/>
                </a:solidFill>
              </a:rPr>
            </a:b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85720" y="2000240"/>
            <a:ext cx="8643998" cy="4000528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0" y="0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rgbClr val="C00000"/>
                </a:solidFill>
              </a:rPr>
              <a:t>ГБОУ  СПО  «</a:t>
            </a:r>
            <a:r>
              <a:rPr lang="ru-RU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Лукояновский</a:t>
            </a:r>
            <a:r>
              <a:rPr lang="ru-RU" dirty="0" smtClean="0">
                <a:solidFill>
                  <a:srgbClr val="C00000"/>
                </a:solidFill>
              </a:rPr>
              <a:t> сельскохозяйственный техникум»</a:t>
            </a:r>
            <a:endParaRPr lang="ru-RU" dirty="0">
              <a:solidFill>
                <a:srgbClr val="C00000"/>
              </a:solidFill>
            </a:endParaRPr>
          </a:p>
        </p:txBody>
      </p:sp>
      <p:pic>
        <p:nvPicPr>
          <p:cNvPr id="5" name="Рисунок 4" descr="C:\Users\Acer\Desktop\Техникум\техникум\техникум2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2844" y="2000240"/>
            <a:ext cx="8858312" cy="4357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0" y="6429396"/>
            <a:ext cx="9144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Лукоянов 2014г.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868144" y="5301208"/>
            <a:ext cx="3133012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Выполнили:  Садилова Мария </a:t>
            </a:r>
            <a:r>
              <a:rPr lang="ru-RU" sz="1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17 </a:t>
            </a:r>
            <a:r>
              <a:rPr lang="ru-RU" sz="12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лет</a:t>
            </a:r>
          </a:p>
          <a:p>
            <a:r>
              <a:rPr lang="ru-RU" sz="12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                      </a:t>
            </a:r>
            <a:r>
              <a:rPr lang="ru-RU" sz="1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Сухорукова </a:t>
            </a:r>
            <a:r>
              <a:rPr lang="ru-RU" sz="12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Ольга 17 лет</a:t>
            </a:r>
          </a:p>
          <a:p>
            <a:r>
              <a:rPr lang="ru-RU" sz="12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                      </a:t>
            </a:r>
            <a:r>
              <a:rPr lang="ru-RU" sz="1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Федяева  </a:t>
            </a:r>
            <a:r>
              <a:rPr lang="ru-RU" sz="12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Екатерина </a:t>
            </a:r>
            <a:r>
              <a:rPr lang="ru-RU" sz="1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17лет  </a:t>
            </a:r>
            <a:endParaRPr lang="ru-RU" sz="12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                   </a:t>
            </a:r>
            <a:r>
              <a:rPr lang="ru-RU" sz="1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12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Студентки 32 группы «ЛСХТ»</a:t>
            </a:r>
          </a:p>
          <a:p>
            <a:r>
              <a:rPr lang="ru-RU" sz="1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Руководитель</a:t>
            </a:r>
            <a:r>
              <a:rPr lang="ru-RU" sz="12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:  Демидова Н. А.</a:t>
            </a:r>
          </a:p>
          <a:p>
            <a:r>
              <a:rPr lang="ru-RU" sz="12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               </a:t>
            </a:r>
            <a:r>
              <a:rPr lang="ru-RU" sz="1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преподаватель  доп. образования.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685800" y="5857892"/>
            <a:ext cx="7772400" cy="642942"/>
          </a:xfrm>
        </p:spPr>
        <p:txBody>
          <a:bodyPr>
            <a:normAutofit/>
          </a:bodyPr>
          <a:lstStyle/>
          <a:p>
            <a:r>
              <a:rPr lang="ru-RU" sz="2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Ура! Саженцы привезли!</a:t>
            </a:r>
            <a:endParaRPr lang="ru-RU" sz="28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одзаголовок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3313" name="Picture 1" descr="F:\Техникум и вишневая аллея\Оля Катя вишня\Посадка аллеи фото\P107092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0" y="357166"/>
            <a:ext cx="8501122" cy="547201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936104"/>
          </a:xfrm>
        </p:spPr>
        <p:txBody>
          <a:bodyPr>
            <a:normAutofit/>
          </a:bodyPr>
          <a:lstStyle/>
          <a:p>
            <a:r>
              <a:rPr lang="ru-RU" sz="2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Посадка молодых вишневых саженцев</a:t>
            </a:r>
            <a:endParaRPr lang="ru-RU" sz="24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289" name="Picture 1" descr="F:\Техникум и вишневая аллея\Оля Катя вишня\Посадка аллеи фото\P1070925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3568" y="836712"/>
            <a:ext cx="7776864" cy="586153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648072"/>
          </a:xfrm>
        </p:spPr>
        <p:txBody>
          <a:bodyPr>
            <a:normAutofit/>
          </a:bodyPr>
          <a:lstStyle/>
          <a:p>
            <a:r>
              <a:rPr lang="ru-RU" sz="2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Представляете как весной здесь будет красиво !</a:t>
            </a:r>
            <a:endParaRPr lang="ru-RU" sz="24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265" name="Picture 1" descr="F:\Техникум и вишневая аллея\Оля Катя вишня\Посадка аллеи фото\P1070928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3568" y="908720"/>
            <a:ext cx="7848872" cy="586865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18058"/>
          </a:xfrm>
        </p:spPr>
        <p:txBody>
          <a:bodyPr>
            <a:noAutofit/>
          </a:bodyPr>
          <a:lstStyle/>
          <a:p>
            <a:r>
              <a:rPr lang="ru-RU" sz="2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Дружная работа всегда в радость</a:t>
            </a:r>
            <a:endParaRPr lang="ru-RU" sz="24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41" name="Picture 1" descr="F:\Техникум и вишневая аллея\Оля Катя вишня\Посадка аллеи фото\P1070937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764704"/>
            <a:ext cx="4608512" cy="3456384"/>
          </a:xfrm>
          <a:prstGeom prst="rect">
            <a:avLst/>
          </a:prstGeom>
          <a:noFill/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16760" y="3387570"/>
            <a:ext cx="4627240" cy="34704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643050"/>
          </a:xfrm>
        </p:spPr>
        <p:txBody>
          <a:bodyPr>
            <a:normAutofit fontScale="90000"/>
          </a:bodyPr>
          <a:lstStyle/>
          <a:p>
            <a:pPr algn="l"/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Более пятидесяти молодых деревьев высажены  вдоль дороги, ведущей во второй учебный корпус. Аллея молодых деревьев стала отличным подарком к семидесятилетнему юбилею  ГБОУ СПО «ЛСХТ», всем его работникам и обучающимся.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8193" name="Picture 1" descr="F:\Техникум и вишневая аллея\Оля Катя вишня\Посадка аллеи фото\DSC01037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35" y="1428736"/>
            <a:ext cx="8215369" cy="521497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Выводы и рекомендации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14422"/>
            <a:ext cx="8229600" cy="4911741"/>
          </a:xfrm>
        </p:spPr>
        <p:txBody>
          <a:bodyPr>
            <a:normAutofit lnSpcReduction="10000"/>
          </a:bodyPr>
          <a:lstStyle/>
          <a:p>
            <a:r>
              <a:rPr lang="ru-RU" sz="2400" dirty="0" smtClean="0"/>
              <a:t>вишневая аллея  будет напоминать о важном событии  - семидесятилетии  ГБОУ СПО «ЛСХТ» и людях, чьими стараниями она появилась, гораздо красноречивее, нежели многие другие знаки связи с важными явлениями общественной жизни. </a:t>
            </a:r>
          </a:p>
          <a:p>
            <a:r>
              <a:rPr lang="ru-RU" sz="2400" dirty="0" smtClean="0"/>
              <a:t>Вишня весной красиво цветет, а летом угостит ягодами. Дерево, как и человек, живет эмоциями. Недаром, в каком бы плохом настроении ты ни подошел к дереву, оно обязательно окажет эмоциональную помощь любому.</a:t>
            </a:r>
          </a:p>
          <a:p>
            <a:r>
              <a:rPr lang="ru-RU" sz="2400" dirty="0" smtClean="0"/>
              <a:t> мы предлагаем, каждый год, первокурсникам высаживать саженцы плодовых деревьев: яблони, сливы, вишни,</a:t>
            </a:r>
            <a:r>
              <a:rPr lang="ru-RU" sz="2400" i="1" dirty="0" smtClean="0"/>
              <a:t> </a:t>
            </a:r>
            <a:r>
              <a:rPr lang="ru-RU" sz="2400" dirty="0" smtClean="0"/>
              <a:t>для того, чтобы оставить техникуму в подарок плодовый сад - дань вечного уважения начальному и среднему профессиональному образованию.</a:t>
            </a:r>
          </a:p>
          <a:p>
            <a:endParaRPr lang="ru-RU" sz="2400" dirty="0" smtClean="0"/>
          </a:p>
          <a:p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Используемая литература.</a:t>
            </a:r>
            <a:br>
              <a:rPr lang="ru-RU" sz="36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36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А.И. Толстов. Приусадебное хозяйство.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Лениздат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. 2000г.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Г.Д. Александрова.  Садоводство. Москва Оникс  2008г.</a:t>
            </a:r>
          </a:p>
          <a:p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Ганичкины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О.и А. Все о саде и огороде. Оникс 2009г.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42852"/>
            <a:ext cx="8229600" cy="2357454"/>
          </a:xfrm>
        </p:spPr>
        <p:txBody>
          <a:bodyPr>
            <a:normAutofit/>
          </a:bodyPr>
          <a:lstStyle/>
          <a:p>
            <a:pPr algn="l"/>
            <a: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Цель   проекта:  </a:t>
            </a:r>
            <a:r>
              <a:rPr lang="ru-RU" sz="3100" dirty="0" smtClean="0">
                <a:latin typeface="Times New Roman" pitchFamily="18" charset="0"/>
                <a:cs typeface="Times New Roman" pitchFamily="18" charset="0"/>
              </a:rPr>
              <a:t>в честь семидесятилетнего юбилея техникума  и  благоустройства его территории, заложить вишневую аллею.</a:t>
            </a:r>
            <a:br>
              <a:rPr lang="ru-RU" sz="3100" dirty="0" smtClean="0">
                <a:latin typeface="Times New Roman" pitchFamily="18" charset="0"/>
                <a:cs typeface="Times New Roman" pitchFamily="18" charset="0"/>
              </a:rPr>
            </a:br>
            <a:endParaRPr lang="ru-RU" sz="31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285992"/>
            <a:ext cx="8229600" cy="4572008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Задачи проекта:</a:t>
            </a:r>
            <a:endParaRPr lang="ru-RU" sz="3600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Подготовить проект вишневой аллеи, ознакомить с ним администрацию техникума, преподавателей и студентов.</a:t>
            </a:r>
          </a:p>
          <a:p>
            <a:pPr lvl="0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Подготовить место для посадки новых растений</a:t>
            </a:r>
          </a:p>
          <a:p>
            <a:pPr lvl="0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Найти и подготовить саженцы вишен.</a:t>
            </a:r>
          </a:p>
          <a:p>
            <a:pPr lvl="0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Заложить вишневую аллею.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357158" y="642923"/>
          <a:ext cx="8572560" cy="6009342"/>
        </p:xfrm>
        <a:graphic>
          <a:graphicData uri="http://schemas.openxmlformats.org/drawingml/2006/table">
            <a:tbl>
              <a:tblPr/>
              <a:tblGrid>
                <a:gridCol w="587281"/>
                <a:gridCol w="5303798"/>
                <a:gridCol w="2681481"/>
              </a:tblGrid>
              <a:tr h="462257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№</a:t>
                      </a:r>
                      <a:endParaRPr lang="ru-RU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819" marR="668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Выполняемые действия</a:t>
                      </a:r>
                      <a:endParaRPr lang="ru-RU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819" marR="668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Сроки выполнения</a:t>
                      </a:r>
                      <a:endParaRPr lang="ru-RU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819" marR="668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62257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819" marR="668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Исследования  территории техникума</a:t>
                      </a:r>
                      <a:endParaRPr lang="ru-RU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819" marR="668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Август, сентябрь</a:t>
                      </a:r>
                      <a:endParaRPr lang="ru-RU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819" marR="668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24515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819" marR="668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Исследования видового состава деревьев и кустарников территории</a:t>
                      </a:r>
                      <a:endParaRPr lang="ru-RU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819" marR="668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Август, сентябрь</a:t>
                      </a:r>
                      <a:endParaRPr lang="ru-RU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819" marR="668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62257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819" marR="668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  <a:cs typeface="Times New Roman"/>
                        </a:rPr>
                        <a:t>Подготовка проекта</a:t>
                      </a:r>
                      <a:endParaRPr lang="ru-RU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819" marR="668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сентябрь</a:t>
                      </a:r>
                      <a:endParaRPr lang="ru-RU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819" marR="668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62257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819" marR="668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  <a:cs typeface="Times New Roman"/>
                        </a:rPr>
                        <a:t>Представление проекта</a:t>
                      </a:r>
                      <a:endParaRPr lang="ru-RU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819" marR="668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сентябрь</a:t>
                      </a:r>
                      <a:endParaRPr lang="ru-RU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819" marR="668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62257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819" marR="668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  <a:cs typeface="Times New Roman"/>
                        </a:rPr>
                        <a:t>Обсуждение и выбор посадочного материала</a:t>
                      </a:r>
                      <a:endParaRPr lang="ru-RU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819" marR="668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сентябрь</a:t>
                      </a:r>
                      <a:endParaRPr lang="ru-RU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819" marR="668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62257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  <a:endParaRPr lang="ru-RU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819" marR="668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  <a:cs typeface="Times New Roman"/>
                        </a:rPr>
                        <a:t>Составление плана работы</a:t>
                      </a:r>
                      <a:endParaRPr lang="ru-RU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819" marR="668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сентябрь</a:t>
                      </a:r>
                      <a:endParaRPr lang="ru-RU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819" marR="668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62257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  <a:cs typeface="Times New Roman"/>
                        </a:rPr>
                        <a:t>7</a:t>
                      </a:r>
                      <a:endParaRPr lang="ru-RU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819" marR="668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  <a:cs typeface="Times New Roman"/>
                        </a:rPr>
                        <a:t>Заготовка  вишневых саженцев</a:t>
                      </a:r>
                      <a:endParaRPr lang="ru-RU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819" marR="668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октябрь</a:t>
                      </a:r>
                      <a:endParaRPr lang="ru-RU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819" marR="668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62257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  <a:cs typeface="Times New Roman"/>
                        </a:rPr>
                        <a:t>8</a:t>
                      </a:r>
                      <a:endParaRPr lang="ru-RU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819" marR="668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  <a:cs typeface="Times New Roman"/>
                        </a:rPr>
                        <a:t>Высаживание саженцев</a:t>
                      </a:r>
                      <a:endParaRPr lang="ru-RU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819" marR="668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октябрь</a:t>
                      </a:r>
                      <a:endParaRPr lang="ru-RU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819" marR="668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62257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  <a:cs typeface="Times New Roman"/>
                        </a:rPr>
                        <a:t>9</a:t>
                      </a:r>
                      <a:endParaRPr lang="ru-RU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819" marR="668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  <a:cs typeface="Times New Roman"/>
                        </a:rPr>
                        <a:t>Оформление проекта</a:t>
                      </a:r>
                      <a:endParaRPr lang="ru-RU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819" marR="668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октябрь</a:t>
                      </a:r>
                      <a:endParaRPr lang="ru-RU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819" marR="668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62257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  <a:cs typeface="Times New Roman"/>
                        </a:rPr>
                        <a:t>10</a:t>
                      </a:r>
                      <a:endParaRPr lang="ru-RU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819" marR="668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  <a:cs typeface="Times New Roman"/>
                        </a:rPr>
                        <a:t>Подготовка презентации</a:t>
                      </a:r>
                      <a:endParaRPr lang="ru-RU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819" marR="668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ноябрь</a:t>
                      </a:r>
                      <a:endParaRPr lang="ru-RU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819" marR="668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62257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  <a:cs typeface="Times New Roman"/>
                        </a:rPr>
                        <a:t>11</a:t>
                      </a:r>
                      <a:endParaRPr lang="ru-RU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819" marR="668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  <a:cs typeface="Times New Roman"/>
                        </a:rPr>
                        <a:t>Защита проекта</a:t>
                      </a:r>
                      <a:endParaRPr lang="ru-RU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819" marR="668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декабрь</a:t>
                      </a:r>
                      <a:endParaRPr lang="ru-RU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819" marR="668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0481" name="Rectangle 1"/>
          <p:cNvSpPr>
            <a:spLocks noChangeArrowheads="1"/>
          </p:cNvSpPr>
          <p:nvPr/>
        </p:nvSpPr>
        <p:spPr bwMode="auto">
          <a:xfrm>
            <a:off x="2456100" y="-94565"/>
            <a:ext cx="4231799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Календарный план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План работы</a:t>
            </a:r>
            <a:br>
              <a:rPr lang="ru-RU" b="1" dirty="0" smtClean="0">
                <a:solidFill>
                  <a:srgbClr val="C00000"/>
                </a:solidFill>
              </a:rPr>
            </a:b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этапы работы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: </a:t>
            </a:r>
          </a:p>
          <a:p>
            <a:pPr>
              <a:buFont typeface="Wingdings" pitchFamily="2" charset="2"/>
              <a:buChar char="Ø"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сследовательский</a:t>
            </a:r>
          </a:p>
          <a:p>
            <a:pPr lvl="0">
              <a:buFont typeface="Wingdings" pitchFamily="2" charset="2"/>
              <a:buChar char="Ø"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рганизационный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lvl="0">
              <a:buFont typeface="Wingdings" pitchFamily="2" charset="2"/>
              <a:buChar char="Ø"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одготовительный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lvl="0">
              <a:buFont typeface="Wingdings" pitchFamily="2" charset="2"/>
              <a:buChar char="Ø"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рганизационно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– практический</a:t>
            </a:r>
          </a:p>
          <a:p>
            <a:pPr lvl="0">
              <a:buFont typeface="Wingdings" pitchFamily="2" charset="2"/>
              <a:buChar char="Ø"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аключительный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000108"/>
          </a:xfrm>
        </p:spPr>
        <p:txBody>
          <a:bodyPr>
            <a:normAutofit fontScale="90000"/>
          </a:bodyPr>
          <a:lstStyle/>
          <a:p>
            <a: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Исследование территории техникума и видового состава растений</a:t>
            </a:r>
            <a:endParaRPr lang="ru-RU" sz="32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285720" y="928671"/>
            <a:ext cx="3786214" cy="2714644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8433" name="Picture 1" descr="F:\Техникум и вишневая аллея\проект вишня\DSC00238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0" y="3714752"/>
            <a:ext cx="2786050" cy="2533669"/>
          </a:xfrm>
          <a:prstGeom prst="rect">
            <a:avLst/>
          </a:prstGeom>
          <a:noFill/>
        </p:spPr>
      </p:pic>
      <p:sp>
        <p:nvSpPr>
          <p:cNvPr id="7" name="Текст 6"/>
          <p:cNvSpPr>
            <a:spLocks noGrp="1"/>
          </p:cNvSpPr>
          <p:nvPr>
            <p:ph type="body" sz="quarter" idx="3"/>
          </p:nvPr>
        </p:nvSpPr>
        <p:spPr>
          <a:xfrm>
            <a:off x="4645025" y="928670"/>
            <a:ext cx="4041775" cy="2428892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0" y="6357958"/>
            <a:ext cx="30718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1 этап исследовательский</a:t>
            </a:r>
            <a:endParaRPr lang="ru-RU" b="1" i="1" dirty="0"/>
          </a:p>
        </p:txBody>
      </p:sp>
      <p:pic>
        <p:nvPicPr>
          <p:cNvPr id="18434" name="Picture 2" descr="F:\Техникум и вишневая аллея\проект вишня\DSC0023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15008" y="3714752"/>
            <a:ext cx="3428992" cy="3000396"/>
          </a:xfrm>
          <a:prstGeom prst="rect">
            <a:avLst/>
          </a:prstGeom>
          <a:noFill/>
        </p:spPr>
      </p:pic>
      <p:pic>
        <p:nvPicPr>
          <p:cNvPr id="18435" name="Picture 3" descr="F:\Техникум и вишневая аллея\проект вишня\DSC00234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72000" y="928670"/>
            <a:ext cx="4429156" cy="2714644"/>
          </a:xfrm>
          <a:prstGeom prst="rect">
            <a:avLst/>
          </a:prstGeom>
          <a:noFill/>
        </p:spPr>
      </p:pic>
      <p:pic>
        <p:nvPicPr>
          <p:cNvPr id="18436" name="Picture 4" descr="F:\Техникум и вишневая аллея\проект вишня\DSC00237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857488" y="3714752"/>
            <a:ext cx="2786083" cy="3000396"/>
          </a:xfrm>
          <a:prstGeom prst="rect">
            <a:avLst/>
          </a:prstGeom>
          <a:noFill/>
        </p:spPr>
      </p:pic>
      <p:pic>
        <p:nvPicPr>
          <p:cNvPr id="18437" name="Picture 5" descr="F:\Техникум и вишневая аллея\проект вишня\DSC00242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42844" y="928670"/>
            <a:ext cx="4214842" cy="271464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4429124" y="274638"/>
            <a:ext cx="4257676" cy="2654296"/>
          </a:xfrm>
        </p:spPr>
        <p:txBody>
          <a:bodyPr>
            <a:normAutofit/>
          </a:bodyPr>
          <a:lstStyle/>
          <a:p>
            <a:pPr algn="l"/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Проведение экскурсий в музее ГБОУ СПО «ЛСХТ для студентов 1 курса.</a:t>
            </a:r>
            <a:endParaRPr lang="ru-RU" sz="2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7409" name="Picture 1" descr="F:\Техникум и вишневая аллея\Оля Катя вишня\МУЗЕЙ фото\101MSDCF\DSC01273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rcRect l="12308" r="1538"/>
          <a:stretch>
            <a:fillRect/>
          </a:stretch>
        </p:blipFill>
        <p:spPr bwMode="auto">
          <a:xfrm>
            <a:off x="0" y="500042"/>
            <a:ext cx="4357686" cy="3786214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142844" y="4714884"/>
            <a:ext cx="307183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2  этап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Организационный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7410" name="Picture 2" descr="F:\Техникум и вишневая аллея\Оля Катя вишня\МУЗЕЙ фото\101MSDCF\DSC01277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29124" y="2928934"/>
            <a:ext cx="4714876" cy="374333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"/>
            <a:ext cx="9144000" cy="923330"/>
          </a:xfrm>
        </p:spPr>
        <p:txBody>
          <a:bodyPr>
            <a:normAutofit fontScale="90000"/>
          </a:bodyPr>
          <a:lstStyle/>
          <a:p>
            <a:pPr algn="l"/>
            <a:r>
              <a:rPr lang="ru-RU" sz="2000" b="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0" dirty="0">
                <a:latin typeface="Times New Roman" pitchFamily="18" charset="0"/>
                <a:cs typeface="Times New Roman" pitchFamily="18" charset="0"/>
              </a:rPr>
            </a:br>
            <a:r>
              <a:rPr lang="ru-RU" sz="2000" b="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0" dirty="0" smtClean="0">
                <a:latin typeface="Times New Roman" pitchFamily="18" charset="0"/>
                <a:cs typeface="Times New Roman" pitchFamily="18" charset="0"/>
              </a:rPr>
            </a:br>
            <a:endParaRPr lang="ru-RU" sz="2000" b="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 smtClean="0"/>
          </a:p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142844" y="6143644"/>
            <a:ext cx="30610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4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этап организационно -практический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0" y="0"/>
            <a:ext cx="885828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На 3 этапе, 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договорились с  Борисом  Ивановичем Вальковым на улице Мира, у которого весь сад  зарос кустами вишни, что выкопаем у него саженцы. Затем наметили день посадки  вишневых саженцев. 8 октября.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6385" name="Picture 1" descr="F:\Техникум и вишневая аллея\Оля Катя вишня\Посадка аллеи фото\DSC01035.JPG"/>
          <p:cNvPicPr>
            <a:picLocks noChangeAspect="1" noChangeArrowheads="1"/>
          </p:cNvPicPr>
          <p:nvPr/>
        </p:nvPicPr>
        <p:blipFill>
          <a:blip r:embed="rId3" cstate="print"/>
          <a:srcRect l="9279" t="13547" r="6185"/>
          <a:stretch>
            <a:fillRect/>
          </a:stretch>
        </p:blipFill>
        <p:spPr bwMode="auto">
          <a:xfrm>
            <a:off x="3286084" y="1500174"/>
            <a:ext cx="5643634" cy="4857784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42844" y="1700808"/>
            <a:ext cx="306100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Студенты 11 группы  1курса: Максимов Денис,  Борисов Дмитрий, Малахов Дмитрий подготовили саженцы для посадки вишневой аллеи.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000768"/>
            <a:ext cx="8229600" cy="642942"/>
          </a:xfrm>
        </p:spPr>
        <p:txBody>
          <a:bodyPr>
            <a:normAutofit/>
          </a:bodyPr>
          <a:lstStyle/>
          <a:p>
            <a:r>
              <a:rPr lang="ru-RU" sz="2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Погрузка вишневых саженцев</a:t>
            </a:r>
            <a:endParaRPr lang="ru-RU" sz="24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5361" name="Picture 1" descr="F:\Техникум и вишневая аллея\Оля Катя вишня\Посадка аллеи фото\P1070930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596" y="428605"/>
            <a:ext cx="8286808" cy="550072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142844" y="3714752"/>
            <a:ext cx="5072098" cy="642942"/>
          </a:xfrm>
        </p:spPr>
        <p:txBody>
          <a:bodyPr>
            <a:noAutofit/>
          </a:bodyPr>
          <a:lstStyle/>
          <a:p>
            <a:r>
              <a:rPr lang="ru-RU" sz="2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Подготовка посадочных ям для саженцев</a:t>
            </a:r>
            <a:endParaRPr lang="ru-RU" sz="28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337" name="Picture 1" descr="F:\Техникум и вишневая аллея\Оля Катя вишня\Посадка аллеи фото\P1070932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rcRect l="17241" t="9302" b="4651"/>
          <a:stretch>
            <a:fillRect/>
          </a:stretch>
        </p:blipFill>
        <p:spPr bwMode="auto">
          <a:xfrm>
            <a:off x="285720" y="214290"/>
            <a:ext cx="4071966" cy="3071834"/>
          </a:xfrm>
          <a:prstGeom prst="rect">
            <a:avLst/>
          </a:prstGeom>
          <a:noFill/>
        </p:spPr>
      </p:pic>
      <p:pic>
        <p:nvPicPr>
          <p:cNvPr id="14338" name="Picture 2" descr="F:\Техникум и вишневая аллея\Оля Катя вишня\Посадка аллеи фото\P1070933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 cstate="print"/>
          <a:srcRect l="19643" t="16667" b="4762"/>
          <a:stretch>
            <a:fillRect/>
          </a:stretch>
        </p:blipFill>
        <p:spPr bwMode="auto">
          <a:xfrm>
            <a:off x="5148064" y="214290"/>
            <a:ext cx="3781654" cy="3071834"/>
          </a:xfrm>
          <a:prstGeom prst="rect">
            <a:avLst/>
          </a:prstGeom>
          <a:noFill/>
        </p:spPr>
      </p:pic>
      <p:pic>
        <p:nvPicPr>
          <p:cNvPr id="14339" name="Picture 3" descr="F:\Техникум и вишневая аллея\Оля Катя вишня\Посадка аллеи фото\P1070934.JPG"/>
          <p:cNvPicPr>
            <a:picLocks noChangeAspect="1" noChangeArrowheads="1"/>
          </p:cNvPicPr>
          <p:nvPr/>
        </p:nvPicPr>
        <p:blipFill>
          <a:blip r:embed="rId5" cstate="print"/>
          <a:srcRect t="9756" r="9434"/>
          <a:stretch>
            <a:fillRect/>
          </a:stretch>
        </p:blipFill>
        <p:spPr bwMode="auto">
          <a:xfrm>
            <a:off x="5148064" y="3429000"/>
            <a:ext cx="3781654" cy="3143272"/>
          </a:xfrm>
          <a:prstGeom prst="rect">
            <a:avLst/>
          </a:prstGeom>
          <a:noFill/>
        </p:spPr>
      </p:pic>
      <p:sp>
        <p:nvSpPr>
          <p:cNvPr id="18" name="TextBox 17"/>
          <p:cNvSpPr txBox="1"/>
          <p:nvPr/>
        </p:nvSpPr>
        <p:spPr>
          <a:xfrm>
            <a:off x="142844" y="6215082"/>
            <a:ext cx="378108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5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этап заключительный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Начальная">
      <a:dk1>
        <a:sysClr val="windowText" lastClr="000000"/>
      </a:dk1>
      <a:lt1>
        <a:sysClr val="window" lastClr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B292CA"/>
      </a:hlink>
      <a:folHlink>
        <a:srgbClr val="6B56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219</TotalTime>
  <Words>454</Words>
  <Application>Microsoft Office PowerPoint</Application>
  <PresentationFormat>Экран (4:3)</PresentationFormat>
  <Paragraphs>86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Тема Office</vt:lpstr>
      <vt:lpstr>«Вишневую аллею  в подарок к юбилею!» (Социальный проект) </vt:lpstr>
      <vt:lpstr>Цель   проекта:  в честь семидесятилетнего юбилея техникума  и  благоустройства его территории, заложить вишневую аллею. </vt:lpstr>
      <vt:lpstr>Презентация PowerPoint</vt:lpstr>
      <vt:lpstr>План работы </vt:lpstr>
      <vt:lpstr>Исследование территории техникума и видового состава растений</vt:lpstr>
      <vt:lpstr>Проведение экскурсий в музее ГБОУ СПО «ЛСХТ для студентов 1 курса.</vt:lpstr>
      <vt:lpstr>  </vt:lpstr>
      <vt:lpstr>Погрузка вишневых саженцев</vt:lpstr>
      <vt:lpstr>Подготовка посадочных ям для саженцев</vt:lpstr>
      <vt:lpstr>Ура! Саженцы привезли!</vt:lpstr>
      <vt:lpstr>Посадка молодых вишневых саженцев</vt:lpstr>
      <vt:lpstr>Представляете как весной здесь будет красиво !</vt:lpstr>
      <vt:lpstr>Дружная работа всегда в радость</vt:lpstr>
      <vt:lpstr> Более пятидесяти молодых деревьев высажены  вдоль дороги, ведущей во второй учебный корпус. Аллея молодых деревьев стала отличным подарком к семидесятилетнему юбилею  ГБОУ СПО «ЛСХТ», всем его работникам и обучающимся. </vt:lpstr>
      <vt:lpstr>Выводы и рекомендации</vt:lpstr>
      <vt:lpstr>Используемая литература.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«Вишневую аллею  в подарок к юбилею!» (Социальный проект) </dc:title>
  <dc:creator>Acer</dc:creator>
  <cp:lastModifiedBy>Учительская 1</cp:lastModifiedBy>
  <cp:revision>28</cp:revision>
  <dcterms:created xsi:type="dcterms:W3CDTF">2014-02-01T21:54:33Z</dcterms:created>
  <dcterms:modified xsi:type="dcterms:W3CDTF">2014-02-03T12:01:04Z</dcterms:modified>
</cp:coreProperties>
</file>